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2"/>
  </p:sldMasterIdLst>
  <p:notesMasterIdLst>
    <p:notesMasterId r:id="rId14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37" autoAdjust="0"/>
  </p:normalViewPr>
  <p:slideViewPr>
    <p:cSldViewPr>
      <p:cViewPr>
        <p:scale>
          <a:sx n="52" d="100"/>
          <a:sy n="52" d="100"/>
        </p:scale>
        <p:origin x="-1812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EAC08-5C39-4CF9-AF9D-42114209E2B6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DBA1A-842B-4D74-98A4-BFB40910E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44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Xeriscaping</a:t>
            </a:r>
            <a:r>
              <a:rPr lang="en-US" baseline="0" dirty="0" smtClean="0"/>
              <a:t> is </a:t>
            </a:r>
            <a:r>
              <a:rPr lang="en-US" dirty="0" smtClean="0"/>
              <a:t>created by the combination of the Greek</a:t>
            </a:r>
            <a:r>
              <a:rPr lang="en-US" baseline="0" dirty="0" smtClean="0"/>
              <a:t> word </a:t>
            </a:r>
            <a:r>
              <a:rPr lang="en-US" baseline="0" dirty="0" err="1" smtClean="0"/>
              <a:t>Xeros</a:t>
            </a:r>
            <a:r>
              <a:rPr lang="en-US" baseline="0" dirty="0" smtClean="0"/>
              <a:t> (dry) with landscaping. Term coined by the </a:t>
            </a:r>
            <a:r>
              <a:rPr lang="en-US" dirty="0" smtClean="0"/>
              <a:t>Front Range </a:t>
            </a:r>
            <a:r>
              <a:rPr lang="en-US" dirty="0" err="1" smtClean="0"/>
              <a:t>Xeriscape</a:t>
            </a:r>
            <a:r>
              <a:rPr lang="en-US" dirty="0" smtClean="0"/>
              <a:t> Task Force of the Denver Water Department in 1981.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BE6B3-0645-4672-9B42-CE4AF4901AE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451B-A411-47A5-A63E-2A1291D159F5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F4FD8-6419-40D2-B449-1A3E2F795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5377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BB6815B-1C4C-4C9D-8131-C7AF372627CE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46E57E5-6E19-4DEE-B0C2-8559B9B2218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slow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t2sSXTj1HyGChMdwnEoKWEO5gCkW+j/l9KqBFfHkfDo=-~BVWqmvgXztDb0Y8BGHtwk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qWXduEXvdYvqEUqPKR5tiQuxlek975jFKl8PNT1sc9g=-~vp+mTJaXIIkhsDUNakUZoQ==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Conserve</a:t>
            </a:r>
            <a:endParaRPr lang="en-US" sz="3400" dirty="0"/>
          </a:p>
        </p:txBody>
      </p:sp>
      <p:sp>
        <p:nvSpPr>
          <p:cNvPr id="3" name="Subtitle 2" descr="5Y+STfnyLEV9010b5GyvclCd0CnIheC7Hqh9ETwuARQ=-~TKX1zNpoo9ssbr7m6+eqZg==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Waterwise</a:t>
            </a:r>
            <a:r>
              <a:rPr lang="en-US" dirty="0" smtClean="0"/>
              <a:t> Landscaping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tO3AqKmFvF3MO/4NSXv972GjSkTna3UUuXHJxebzzNI=-~sMGehUA3Ne/hBQbbgR3xo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e1u/vHgP1tXEzVFR1q3UuMRwyYnttTwTanFDQSfBkbw=-~pySthx6BPbH9wtznG14G3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Rectangle 2" descr="hgeR1eYMCONedn6rq1tUBHLDWpu+IO0uJaUlDt1ubCk=-~VviDnsV8pzBJOuu7Q9jIPQ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Benefits </a:t>
            </a:r>
            <a:endParaRPr lang="en-US" dirty="0"/>
          </a:p>
          <a:p>
            <a:pPr lvl="1"/>
            <a:r>
              <a:rPr lang="en-US" dirty="0" smtClean="0"/>
              <a:t>Conserves water</a:t>
            </a:r>
          </a:p>
          <a:p>
            <a:pPr lvl="1"/>
            <a:r>
              <a:rPr lang="en-US" dirty="0" smtClean="0"/>
              <a:t>Provides attractive planning options</a:t>
            </a:r>
          </a:p>
          <a:p>
            <a:pPr lvl="1"/>
            <a:r>
              <a:rPr lang="en-US" dirty="0" smtClean="0"/>
              <a:t>Presents minimal  pest and disease problems</a:t>
            </a:r>
          </a:p>
          <a:p>
            <a:pPr lvl="1"/>
            <a:r>
              <a:rPr lang="en-US" dirty="0" smtClean="0"/>
              <a:t>Requires</a:t>
            </a:r>
            <a:r>
              <a:rPr lang="en-US" baseline="0" dirty="0" smtClean="0"/>
              <a:t> low pruning and maintenance</a:t>
            </a:r>
          </a:p>
          <a:p>
            <a:pPr lvl="1"/>
            <a:r>
              <a:rPr lang="en-US" dirty="0" smtClean="0"/>
              <a:t>Saves landfill space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1YLaA3T1qTkh3S8m7vgEe579LDCUTHeae2eHMWOPnKQ=-~zgE998eDF86g6cE4w2lu2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VzKMjhFz1npl/bvYCJ8N05PupwBrb/ALbSJxjwwfbQc=-~6vjzKfi+GZYpTR0dmrETV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Rectangle 2" descr="am/RCvy9Roq1CB16An3O5VJtrNpWRrcnTPVWX70iLKM=-~U/atYVC0HOfv5ByxeuHLcA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None!</a:t>
            </a:r>
            <a:endParaRPr lang="en-US"/>
          </a:p>
          <a:p>
            <a:pPr lvl="2"/>
            <a:r>
              <a:rPr lang="en-US" dirty="0" smtClean="0"/>
              <a:t>Initial cost is offset by future savings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Purpose of Landscaping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Beauty</a:t>
            </a:r>
          </a:p>
          <a:p>
            <a:r>
              <a:rPr lang="en-US" dirty="0" smtClean="0"/>
              <a:t>Utility</a:t>
            </a:r>
          </a:p>
          <a:p>
            <a:r>
              <a:rPr lang="en-US" dirty="0" smtClean="0"/>
              <a:t>Conservation</a:t>
            </a:r>
          </a:p>
        </p:txBody>
      </p:sp>
    </p:spTree>
    <p:extLst>
      <p:ext uri="{BB962C8B-B14F-4D97-AF65-F5344CB8AC3E}">
        <p14:creationId xmlns:p14="http://schemas.microsoft.com/office/powerpoint/2010/main" val="319364765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 smtClean="0"/>
              <a:t>Waterwise</a:t>
            </a:r>
            <a:r>
              <a:rPr lang="en-US" dirty="0" smtClean="0"/>
              <a:t>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Zeroscaping</a:t>
            </a:r>
            <a:endParaRPr lang="en-US" dirty="0"/>
          </a:p>
          <a:p>
            <a:r>
              <a:rPr lang="en-US" dirty="0"/>
              <a:t>Xeriscaping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14934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Zeroscaping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smtClean="0">
                <a:latin typeface="Times New Roman"/>
              </a:rPr>
              <a:t>Low to No Maintenance Landscaping Design</a:t>
            </a:r>
          </a:p>
        </p:txBody>
      </p:sp>
    </p:spTree>
    <p:extLst>
      <p:ext uri="{BB962C8B-B14F-4D97-AF65-F5344CB8AC3E}">
        <p14:creationId xmlns:p14="http://schemas.microsoft.com/office/powerpoint/2010/main" val="30951577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Characteristics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smtClean="0">
                <a:latin typeface="Times New Roman"/>
              </a:rPr>
              <a:t>Uses a variety of rocks for design</a:t>
            </a:r>
          </a:p>
          <a:p>
            <a:pPr marR="0" lvl="0" rtl="0"/>
            <a:r>
              <a:rPr lang="en-US" b="0" i="0" u="none" strike="noStrike" baseline="0" smtClean="0">
                <a:latin typeface="Times New Roman"/>
              </a:rPr>
              <a:t>Sparse use of drought resistant plants</a:t>
            </a:r>
          </a:p>
          <a:p>
            <a:pPr marR="0" lvl="0" rtl="0"/>
            <a:r>
              <a:rPr lang="en-US" b="0" i="0" u="none" strike="noStrike" baseline="0" smtClean="0">
                <a:latin typeface="Times New Roman"/>
              </a:rPr>
              <a:t>Relies on rainwater or limited watering</a:t>
            </a:r>
          </a:p>
        </p:txBody>
      </p:sp>
    </p:spTree>
    <p:extLst>
      <p:ext uri="{BB962C8B-B14F-4D97-AF65-F5344CB8AC3E}">
        <p14:creationId xmlns:p14="http://schemas.microsoft.com/office/powerpoint/2010/main" val="24458976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Benefits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smtClean="0">
                <a:latin typeface="Times New Roman"/>
              </a:rPr>
              <a:t>Conserves water</a:t>
            </a:r>
          </a:p>
          <a:p>
            <a:pPr marR="0" lvl="0" rtl="0"/>
            <a:r>
              <a:rPr lang="en-US" b="0" i="0" u="none" strike="noStrike" baseline="0" smtClean="0">
                <a:latin typeface="Times New Roman"/>
              </a:rPr>
              <a:t>Saves $$$</a:t>
            </a:r>
          </a:p>
          <a:p>
            <a:pPr marR="0" lvl="0" rtl="0"/>
            <a:r>
              <a:rPr lang="en-US" b="0" i="0" u="none" strike="noStrike" baseline="0" smtClean="0">
                <a:latin typeface="Times New Roman"/>
              </a:rPr>
              <a:t>Low maintenance</a:t>
            </a:r>
          </a:p>
          <a:p>
            <a:pPr marR="0" lvl="0" rtl="0"/>
            <a:r>
              <a:rPr lang="en-US" b="0" i="0" u="none" strike="noStrike" baseline="0" smtClean="0">
                <a:latin typeface="Times New Roman"/>
              </a:rPr>
              <a:t>Presents minimal pest and disease problems</a:t>
            </a:r>
          </a:p>
          <a:p>
            <a:pPr marR="0" lvl="0" rtl="0"/>
            <a:r>
              <a:rPr lang="en-US" b="0" i="0" u="none" strike="noStrike" baseline="0" smtClean="0">
                <a:latin typeface="Times New Roman"/>
              </a:rPr>
              <a:t>Saves landfill space</a:t>
            </a:r>
          </a:p>
        </p:txBody>
      </p:sp>
    </p:spTree>
    <p:extLst>
      <p:ext uri="{BB962C8B-B14F-4D97-AF65-F5344CB8AC3E}">
        <p14:creationId xmlns:p14="http://schemas.microsoft.com/office/powerpoint/2010/main" val="14855616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Disadvantages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smtClean="0">
                <a:latin typeface="Times New Roman"/>
              </a:rPr>
              <a:t>Scarcity of plant life</a:t>
            </a:r>
          </a:p>
          <a:p>
            <a:pPr marR="0" lvl="0" rtl="0"/>
            <a:r>
              <a:rPr lang="en-US" b="0" i="0" u="none" strike="noStrike" baseline="0" smtClean="0">
                <a:latin typeface="Times New Roman"/>
              </a:rPr>
              <a:t>Possibility of unattractive aesthetic quality</a:t>
            </a:r>
          </a:p>
        </p:txBody>
      </p:sp>
    </p:spTree>
    <p:extLst>
      <p:ext uri="{BB962C8B-B14F-4D97-AF65-F5344CB8AC3E}">
        <p14:creationId xmlns:p14="http://schemas.microsoft.com/office/powerpoint/2010/main" val="11582964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719Zr0Oy0dZvGmMw0eeC0Xbn3ZgxZBdd0nSusYRGRQ0=-~vWytaaUZFTOC3/+oJH4q8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8icMHCZdga0qdDfYzXxX0x4K0EWOmnjL4AuFj4lFFHo=-~AE2I6L+mbTN6wCuuOmkUcA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Xeriscaping</a:t>
            </a:r>
            <a:endParaRPr lang="en-US" dirty="0"/>
          </a:p>
        </p:txBody>
      </p:sp>
      <p:sp>
        <p:nvSpPr>
          <p:cNvPr id="4" name="Rectangle 3" descr="qX4FrkJHCmT4KmHynWMC8IxyrNtGah91Vz2DFfO6zwg=-~5Ng3pnts+XRETEg2lfiURg=="/>
          <p:cNvSpPr>
            <a:spLocks noGrp="1"/>
          </p:cNvSpPr>
          <p:nvPr>
            <p:ph type="pic" idx="1"/>
          </p:nvPr>
        </p:nvSpPr>
        <p:spPr/>
      </p:sp>
      <p:sp>
        <p:nvSpPr>
          <p:cNvPr id="5" name="Rectangle 4" descr="jjlIePe2GEfC0b4PYZ7RlnGkAcbW0TvToc+EA4cJNyw=-~j3d+TmjaecovZeC7vS2yrw==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kern="1200" dirty="0" smtClean="0">
                <a:solidFill>
                  <a:schemeClr val="tx1"/>
                </a:solidFill>
              </a:rPr>
              <a:t>Water –Conservative </a:t>
            </a:r>
            <a:br>
              <a:rPr lang="en-US" kern="1200" dirty="0" smtClean="0">
                <a:solidFill>
                  <a:schemeClr val="tx1"/>
                </a:solidFill>
              </a:rPr>
            </a:br>
            <a:r>
              <a:rPr lang="en-US" kern="1200" dirty="0" smtClean="0">
                <a:solidFill>
                  <a:schemeClr val="tx1"/>
                </a:solidFill>
              </a:rPr>
              <a:t>Approach to Landscaping</a:t>
            </a:r>
            <a:endParaRPr lang="en-US" kern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rQqQ4R7rKk0ZunKBJgopSRmhNFHXcGyBOgEz5EQpsE4=-~hROhPb2aQibBPdU5sNg8P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descr="aOsflfWOLGwT3KrvlCHgOadXZNykkxXLpnEzSgPwGYg=-~uZqtYzc5FPIbGW1tM9clm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6" name="Rectangle 5" descr="jJPrifgolTPcwkUSCPbRCUafYPS32GKl63Vhavv62IQ=-~ZiigQQ8NAPUxZS4u3CG0lg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a variety of rocks for design</a:t>
            </a:r>
            <a:endParaRPr lang="en-US"/>
          </a:p>
          <a:p>
            <a:r>
              <a:rPr lang="en-US" dirty="0" smtClean="0"/>
              <a:t>Sparse use of drought resistant plants</a:t>
            </a:r>
          </a:p>
          <a:p>
            <a:r>
              <a:rPr lang="en-US" dirty="0" smtClean="0"/>
              <a:t>Relies on rainwater or limited watering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r8lKvqygM98Tl7vc5ZLQdbEfZTNvUEKBvdvhCnRTwI0=-~pFuEyfg+tAKJi7fbCZpiEA==</id>
</project>
</file>

<file path=customXml/itemProps1.xml><?xml version="1.0" encoding="utf-8"?>
<ds:datastoreItem xmlns:ds="http://schemas.openxmlformats.org/officeDocument/2006/customXml" ds:itemID="{361C0E2B-7330-43F6-BD29-ABD43D5AB21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</TotalTime>
  <Words>157</Words>
  <Application>Microsoft Office PowerPoint</Application>
  <PresentationFormat>On-screen Show (4:3)</PresentationFormat>
  <Paragraphs>42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Conserve</vt:lpstr>
      <vt:lpstr>Purpose of Landscaping </vt:lpstr>
      <vt:lpstr>Waterwise Options</vt:lpstr>
      <vt:lpstr>Zeroscaping</vt:lpstr>
      <vt:lpstr>Characteristics</vt:lpstr>
      <vt:lpstr>Benefits</vt:lpstr>
      <vt:lpstr>Disadvantages</vt:lpstr>
      <vt:lpstr>Xeriscaping</vt:lpstr>
      <vt:lpstr>Characteristics</vt:lpstr>
      <vt:lpstr>Benefits</vt:lpstr>
      <vt:lpstr>Disadvantages</vt:lpstr>
    </vt:vector>
  </TitlesOfParts>
  <Company>Compro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Arpit Agrawal</dc:creator>
  <cp:lastModifiedBy>David</cp:lastModifiedBy>
  <cp:revision>3</cp:revision>
  <dcterms:created xsi:type="dcterms:W3CDTF">2008-01-29T08:54:00Z</dcterms:created>
  <dcterms:modified xsi:type="dcterms:W3CDTF">2011-04-19T00:07:02Z</dcterms:modified>
</cp:coreProperties>
</file>