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9090756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9090756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91e1f37e_1_1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91e1f37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090756a_1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090756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9090756a_1_2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9090756a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f6a949fb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f6a949fb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f6a949fb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f6a949f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LakeSide Hotels Training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7783" r="0" t="0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type="title"/>
          </p:nvPr>
        </p:nvSpPr>
        <p:spPr>
          <a:xfrm>
            <a:off x="512800" y="8266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HubSpot CRM</a:t>
            </a:r>
            <a:r>
              <a:rPr b="1" lang="en" sz="4800"/>
              <a:t>:</a:t>
            </a:r>
            <a:endParaRPr b="1"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 all your customer communications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 customers faster with tickets, productivity tools, and reports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Email Tracking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Email Templates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Contact Management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Chatbot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Strategy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LakeSide Hotels APP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Live Chat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AR Explanation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Email/Text discount codes</a:t>
            </a:r>
            <a:endParaRPr sz="1800"/>
          </a:p>
        </p:txBody>
      </p:sp>
      <p:cxnSp>
        <p:nvCxnSpPr>
          <p:cNvPr id="80" name="Google Shape;80;p15"/>
          <p:cNvCxnSpPr/>
          <p:nvPr/>
        </p:nvCxnSpPr>
        <p:spPr>
          <a:xfrm rot="10800000">
            <a:off x="509400" y="4552050"/>
            <a:ext cx="81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from the side of a hand pushing a knob on an audio mixer" id="85" name="Google Shape;85;p16"/>
          <p:cNvPicPr preferRelativeResize="0"/>
          <p:nvPr/>
        </p:nvPicPr>
        <p:blipFill rotWithShape="1">
          <a:blip r:embed="rId3">
            <a:alphaModFix/>
          </a:blip>
          <a:srcRect b="15419" l="7506" r="42247" t="0"/>
          <a:stretch/>
        </p:blipFill>
        <p:spPr>
          <a:xfrm>
            <a:off x="-9150" y="0"/>
            <a:ext cx="4594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Phone Script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Introduction/Greeting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Interview the customer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Find out what they want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Discuss available options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Closing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i="1" sz="1600"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25" y="1363020"/>
            <a:ext cx="1644300" cy="164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9" l="0" r="0" t="9"/>
          <a:stretch/>
        </p:blipFill>
        <p:spPr>
          <a:xfrm>
            <a:off x="2638668" y="1363170"/>
            <a:ext cx="1644300" cy="16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>
            <a:alphaModFix/>
          </a:blip>
          <a:srcRect b="3643" l="0" r="0" t="3652"/>
          <a:stretch/>
        </p:blipFill>
        <p:spPr>
          <a:xfrm>
            <a:off x="4856641" y="1363033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idx="4294967295" type="title"/>
          </p:nvPr>
        </p:nvSpPr>
        <p:spPr>
          <a:xfrm>
            <a:off x="231725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Facebook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8" name="Google Shape;98;p17"/>
          <p:cNvSpPr txBox="1"/>
          <p:nvPr>
            <p:ph idx="4294967295" type="body"/>
          </p:nvPr>
        </p:nvSpPr>
        <p:spPr>
          <a:xfrm>
            <a:off x="231725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Use Facebook to interact with customers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9" name="Google Shape;99;p17"/>
          <p:cNvSpPr txBox="1"/>
          <p:nvPr>
            <p:ph idx="4294967295" type="title"/>
          </p:nvPr>
        </p:nvSpPr>
        <p:spPr>
          <a:xfrm>
            <a:off x="2449668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Instagram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0" name="Google Shape;100;p17"/>
          <p:cNvSpPr txBox="1"/>
          <p:nvPr>
            <p:ph idx="4294967295" type="title"/>
          </p:nvPr>
        </p:nvSpPr>
        <p:spPr>
          <a:xfrm>
            <a:off x="4667629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Twitter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/>
          <p:nvPr>
            <p:ph idx="4294967295" type="body"/>
          </p:nvPr>
        </p:nvSpPr>
        <p:spPr>
          <a:xfrm>
            <a:off x="2449668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Post pictures and videos advertising our hotels and vacation experiences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2" name="Google Shape;102;p17"/>
          <p:cNvSpPr txBox="1"/>
          <p:nvPr>
            <p:ph idx="4294967295" type="body"/>
          </p:nvPr>
        </p:nvSpPr>
        <p:spPr>
          <a:xfrm>
            <a:off x="4667629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Connect with customers and answer questions quickly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6">
            <a:alphaModFix/>
          </a:blip>
          <a:srcRect b="0" l="21875" r="21875" t="0"/>
          <a:stretch/>
        </p:blipFill>
        <p:spPr>
          <a:xfrm>
            <a:off x="7074590" y="1363020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idx="4294967295" type="title"/>
          </p:nvPr>
        </p:nvSpPr>
        <p:spPr>
          <a:xfrm>
            <a:off x="6885590" y="3047794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Pinterest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/>
          <p:nvPr>
            <p:ph idx="4294967295" type="body"/>
          </p:nvPr>
        </p:nvSpPr>
        <p:spPr>
          <a:xfrm>
            <a:off x="6885590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Post pictures and vacation experiences to help drive vacation bookings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Loyalty Program</a:t>
            </a:r>
            <a:endParaRPr i="1" sz="14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i="1" lang="en" sz="1600"/>
              <a:t>Membership Benefits</a:t>
            </a:r>
            <a:endParaRPr i="1" sz="1600"/>
          </a:p>
        </p:txBody>
      </p:sp>
      <p:sp>
        <p:nvSpPr>
          <p:cNvPr id="111" name="Google Shape;111;p18"/>
          <p:cNvSpPr txBox="1"/>
          <p:nvPr/>
        </p:nvSpPr>
        <p:spPr>
          <a:xfrm>
            <a:off x="332375" y="1917525"/>
            <a:ext cx="8685300" cy="30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Membership Discounts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Birthday Discount Codes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Email Notifications of Deals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5th Night Free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No Cancellation Fees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5% Off Every Booking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Share Discounts With Family and Friends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Training Focus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Knowledge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Customer Communication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Mission Statement and Values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CRM Overview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Customer Experience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