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88252dc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f88252dc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88252dc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88252dc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88252dc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88252dc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88252dc4_0_1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88252dc4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Relationship Id="rId6" Type="http://schemas.openxmlformats.org/officeDocument/2006/relationships/slide" Target="/ppt/slides/slide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10" name="Google Shape;10;p2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1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1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1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1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2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2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2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13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3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3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4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4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4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4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5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5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5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b="1"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b="1"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b="1"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17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7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7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22" name="Google Shape;22;p3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 action="ppaction://hlinksldjump" r:id="rId3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3">
            <a:hlinkClick action="ppaction://hlinksldjump" r:id="rId4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3">
            <a:hlinkClick action="ppaction://hlinksldjump" r:id="rId5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3">
            <a:hlinkClick action="ppaction://hlinksldjump" r:id="rId6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4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Google Shape;42;p4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4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" name="Google Shape;53;p5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5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5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6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6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6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31891705.jpg" id="65" name="Google Shape;65;p7"/>
          <p:cNvPicPr preferRelativeResize="0"/>
          <p:nvPr/>
        </p:nvPicPr>
        <p:blipFill rotWithShape="1">
          <a:blip r:embed="rId2">
            <a:alphaModFix/>
          </a:blip>
          <a:srcRect b="11971" l="0" r="0" t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 action="ppaction://hlinksldjump" r:id="rId3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7">
            <a:hlinkClick action="ppaction://hlinksldjump" r:id="rId4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7">
            <a:hlinkClick action="ppaction://hlinksldjump" r:id="rId5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7">
            <a:hlinkClick action="ppaction://hlinksldjump" r:id="rId6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8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8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8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9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9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9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0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0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0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ctrTitle"/>
          </p:nvPr>
        </p:nvSpPr>
        <p:spPr>
          <a:xfrm>
            <a:off x="729450" y="1322450"/>
            <a:ext cx="48909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Lakeside Hotels</a:t>
            </a:r>
            <a:endParaRPr/>
          </a:p>
        </p:txBody>
      </p:sp>
      <p:sp>
        <p:nvSpPr>
          <p:cNvPr id="177" name="Google Shape;177;p18"/>
          <p:cNvSpPr txBox="1"/>
          <p:nvPr>
            <p:ph idx="1" type="subTitle"/>
          </p:nvPr>
        </p:nvSpPr>
        <p:spPr>
          <a:xfrm>
            <a:off x="729563" y="2998272"/>
            <a:ext cx="48909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David Opoulos</a:t>
            </a:r>
            <a:endParaRPr b="1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Vision</a:t>
            </a:r>
            <a:endParaRPr/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1295325" y="2078875"/>
            <a:ext cx="71229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mission at Lake Side Hotels is to provide an enjoyable and memorable experience for every customer.</a:t>
            </a:r>
            <a:endParaRPr sz="1100"/>
          </a:p>
        </p:txBody>
      </p:sp>
      <p:pic>
        <p:nvPicPr>
          <p:cNvPr descr="shutterstock_429987889_edited.jpg" id="184" name="Google Shape;184;p19"/>
          <p:cNvPicPr preferRelativeResize="0"/>
          <p:nvPr/>
        </p:nvPicPr>
        <p:blipFill rotWithShape="1">
          <a:blip r:embed="rId3">
            <a:alphaModFix/>
          </a:blip>
          <a:srcRect b="1381" l="12609" r="6247" t="85988"/>
          <a:stretch/>
        </p:blipFill>
        <p:spPr>
          <a:xfrm>
            <a:off x="0" y="3835670"/>
            <a:ext cx="9144000" cy="132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>
            <p:ph type="title"/>
          </p:nvPr>
        </p:nvSpPr>
        <p:spPr>
          <a:xfrm>
            <a:off x="729450" y="2474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Mission</a:t>
            </a:r>
            <a:endParaRPr/>
          </a:p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1295325" y="3009925"/>
            <a:ext cx="71229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the premier hotel chain for family and fun-seekers alike. 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Employee Benefits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1293838" y="2303219"/>
            <a:ext cx="1607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Great Healthcare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1293838" y="2704919"/>
            <a:ext cx="1607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Awesome PTO Package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293838" y="3106619"/>
            <a:ext cx="16077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Bonuses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1308160" y="3508319"/>
            <a:ext cx="1241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Great retirement plan</a:t>
            </a:r>
            <a:endParaRPr sz="13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Customer Experience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1400790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1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02" name="Google Shape;202;p21"/>
          <p:cNvSpPr txBox="1"/>
          <p:nvPr>
            <p:ph idx="1" type="body"/>
          </p:nvPr>
        </p:nvSpPr>
        <p:spPr>
          <a:xfrm>
            <a:off x="1847691" y="2073775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Treat our customers with respect and dignity</a:t>
            </a:r>
            <a:endParaRPr sz="1100"/>
          </a:p>
        </p:txBody>
      </p:sp>
      <p:sp>
        <p:nvSpPr>
          <p:cNvPr id="203" name="Google Shape;203;p21"/>
          <p:cNvSpPr/>
          <p:nvPr/>
        </p:nvSpPr>
        <p:spPr>
          <a:xfrm>
            <a:off x="1400790" y="2838300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2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847700" y="2777375"/>
            <a:ext cx="2832900" cy="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 skilled and professional staff</a:t>
            </a:r>
            <a:endParaRPr sz="1100"/>
          </a:p>
        </p:txBody>
      </p:sp>
      <p:sp>
        <p:nvSpPr>
          <p:cNvPr id="205" name="Google Shape;205;p21"/>
          <p:cNvSpPr/>
          <p:nvPr/>
        </p:nvSpPr>
        <p:spPr>
          <a:xfrm>
            <a:off x="1400809" y="34040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3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1729612" y="3345500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 proactive about solving customer issues</a:t>
            </a:r>
            <a:endParaRPr sz="1100"/>
          </a:p>
        </p:txBody>
      </p:sp>
      <p:sp>
        <p:nvSpPr>
          <p:cNvPr id="207" name="Google Shape;207;p21"/>
          <p:cNvSpPr/>
          <p:nvPr/>
        </p:nvSpPr>
        <p:spPr>
          <a:xfrm>
            <a:off x="4798709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4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5245600" y="2181675"/>
            <a:ext cx="28329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Look for ways to always improve our services</a:t>
            </a:r>
            <a:endParaRPr sz="1100"/>
          </a:p>
        </p:txBody>
      </p:sp>
      <p:sp>
        <p:nvSpPr>
          <p:cNvPr id="209" name="Google Shape;209;p21"/>
          <p:cNvSpPr/>
          <p:nvPr/>
        </p:nvSpPr>
        <p:spPr>
          <a:xfrm>
            <a:off x="4798709" y="27773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5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10" name="Google Shape;210;p21"/>
          <p:cNvSpPr txBox="1"/>
          <p:nvPr>
            <p:ph idx="1" type="body"/>
          </p:nvPr>
        </p:nvSpPr>
        <p:spPr>
          <a:xfrm>
            <a:off x="5245600" y="2643875"/>
            <a:ext cx="28329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Deliver a unique and personal experience for our customers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Thank you.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